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B6BC86F-774A-4C73-87B7-915D7EA49CEB}">
          <p14:sldIdLst>
            <p14:sldId id="256"/>
            <p14:sldId id="257"/>
            <p14:sldId id="258"/>
          </p14:sldIdLst>
        </p14:section>
        <p14:section name="Untitled Section" id="{8E817C03-8B70-4FDC-B626-8491F7FF5A04}">
          <p14:sldIdLst/>
        </p14:section>
        <p14:section name="Untitled Section" id="{BB5D5A84-8847-4843-904D-AC33BD8B7AB1}">
          <p14:sldIdLst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357" autoAdjust="0"/>
  </p:normalViewPr>
  <p:slideViewPr>
    <p:cSldViewPr>
      <p:cViewPr varScale="1">
        <p:scale>
          <a:sx n="88" d="100"/>
          <a:sy n="88" d="100"/>
        </p:scale>
        <p:origin x="-17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730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0408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590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898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51775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288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182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6853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0383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0332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508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402C6-F1DF-4CAF-AAAE-165AA9A31331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35C13-20DF-4FC4-A492-9E60C484048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281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60" y="0"/>
            <a:ext cx="916496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T rex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Authored by: Ben Connolly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Illustrated by: Google images</a:t>
            </a:r>
            <a:endParaRPr lang="en-NZ" dirty="0">
              <a:solidFill>
                <a:srgbClr val="00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552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66"/>
    </mc:Choice>
    <mc:Fallback>
      <p:transition spd="slow" advTm="346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How long ago was the t rex alive?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The t rex was alive in the cretaceous period between 85 and 65 million years ago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What does tyrannosaurus rex mean?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T rex means thunder lizard but in Greek tyrannosaurus means tyrant lizard and in Latin rex means king.</a:t>
            </a:r>
            <a:endParaRPr lang="en-NZ" dirty="0">
              <a:solidFill>
                <a:srgbClr val="00FF99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21088"/>
            <a:ext cx="5724128" cy="266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488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40"/>
    </mc:Choice>
    <mc:Fallback>
      <p:transition spd="slow" advTm="584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FF99"/>
                </a:solidFill>
              </a:rPr>
              <a:t>Did t rex hunt in packs?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The male t rexes hunted in packs but the females preferred to hunt alone as they the were larger and stronger gender.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How much did it weigh?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Scientific study's show that the t rex weigh between 8 9 and 10 tons.</a:t>
            </a:r>
            <a:endParaRPr lang="en-NZ" dirty="0">
              <a:solidFill>
                <a:srgbClr val="00FF99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14824"/>
            <a:ext cx="4067944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886" y="4725143"/>
            <a:ext cx="2232248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91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69"/>
    </mc:Choice>
    <mc:Fallback>
      <p:transition spd="slow" advTm="696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When did the t rex die out?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The t rex died out 65 million years ago at the end of the late cretaceous period.				Thanks for watching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74" y="2996952"/>
            <a:ext cx="4296342" cy="386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18588"/>
            <a:ext cx="4860032" cy="386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540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139</Words>
  <Application>Microsoft Office PowerPoint</Application>
  <PresentationFormat>On-screen Show (4:3)</PresentationFormat>
  <Paragraphs>13</Paragraphs>
  <Slides>4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 rex</vt:lpstr>
      <vt:lpstr>How long ago was the t rex alive?</vt:lpstr>
      <vt:lpstr>Did t rex hunt in packs?</vt:lpstr>
      <vt:lpstr>When did the t rex die out?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 rex</dc:title>
  <dc:creator>Ben Connolly</dc:creator>
  <cp:lastModifiedBy>Ben Connolly</cp:lastModifiedBy>
  <cp:revision>4</cp:revision>
  <dcterms:created xsi:type="dcterms:W3CDTF">2014-10-16T03:16:53Z</dcterms:created>
  <dcterms:modified xsi:type="dcterms:W3CDTF">2014-10-16T06:28:43Z</dcterms:modified>
</cp:coreProperties>
</file>